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55" r:id="rId9"/>
    <p:sldId id="346" r:id="rId10"/>
    <p:sldId id="351" r:id="rId11"/>
    <p:sldId id="357" r:id="rId12"/>
    <p:sldId id="359" r:id="rId13"/>
    <p:sldId id="361" r:id="rId14"/>
    <p:sldId id="363" r:id="rId15"/>
    <p:sldId id="35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15F6-360A-46BB-87B5-DBE04D540903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3BC-EA82-419E-8E86-58BC7A700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94F1718-B447-450C-B8D4-F53D7CAAD651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A7229C-3D50-49B1-95A2-2DBE75C44E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29162" cy="2952328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Безопасность </a:t>
            </a:r>
            <a:r>
              <a:rPr lang="ru-RU" sz="6000" b="1" dirty="0">
                <a:effectLst/>
              </a:rPr>
              <a:t>школьников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сети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Интернета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zashhit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495925" cy="3600400"/>
          </a:xfrm>
          <a:prstGeom prst="rect">
            <a:avLst/>
          </a:prstGeom>
        </p:spPr>
      </p:pic>
      <p:pic>
        <p:nvPicPr>
          <p:cNvPr id="6" name="Picture 2" descr="C:\Users\User\Desktop\картинки с шаттерстока\shutterstock_75278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1617" cy="1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640960" cy="26642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4 </a:t>
            </a:r>
            <a:r>
              <a:rPr lang="ru-RU" sz="6500" b="1" dirty="0">
                <a:solidFill>
                  <a:srgbClr val="0070C0"/>
                </a:solidFill>
              </a:rPr>
              <a:t>типа интернет-зависимости 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r>
              <a:rPr lang="ru-RU" sz="3800" b="1" dirty="0">
                <a:solidFill>
                  <a:schemeClr val="tx1"/>
                </a:solidFill>
              </a:rPr>
              <a:t>поиск информации.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Пристрастие </a:t>
            </a:r>
            <a:r>
              <a:rPr lang="ru-RU" sz="3800" b="1" dirty="0">
                <a:solidFill>
                  <a:schemeClr val="tx1"/>
                </a:solidFill>
              </a:rPr>
              <a:t>к виртуальному общению и виртуальным </a:t>
            </a:r>
            <a:r>
              <a:rPr lang="ru-RU" sz="3800" b="1" dirty="0" smtClean="0">
                <a:solidFill>
                  <a:schemeClr val="tx1"/>
                </a:solidFill>
              </a:rPr>
              <a:t>знакомствам</a:t>
            </a:r>
          </a:p>
          <a:p>
            <a:r>
              <a:rPr lang="ru-RU" sz="3800" b="1" dirty="0">
                <a:solidFill>
                  <a:schemeClr val="tx1"/>
                </a:solidFill>
              </a:rPr>
              <a:t>навязчивое увлечение компьютерными играми по сети. 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Навязчивая </a:t>
            </a:r>
            <a:r>
              <a:rPr lang="ru-RU" sz="3800" b="1" dirty="0">
                <a:solidFill>
                  <a:schemeClr val="tx1"/>
                </a:solidFill>
              </a:rPr>
              <a:t>финансовая потребность— игра по сети в азартные игры, ненужные покупки в интернет-магазинах </a:t>
            </a:r>
            <a:endParaRPr lang="ru-RU" sz="3800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xw_50848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411" y="188640"/>
            <a:ext cx="468052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</a:rPr>
              <a:t>Контролируют ли родители 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твоё </a:t>
            </a:r>
            <a:r>
              <a:rPr lang="ru-RU" sz="4400" b="1" dirty="0">
                <a:solidFill>
                  <a:schemeClr val="tx1"/>
                </a:solidFill>
              </a:rPr>
              <a:t>пребывание в сети? </a:t>
            </a:r>
          </a:p>
        </p:txBody>
      </p:sp>
      <p:pic>
        <p:nvPicPr>
          <p:cNvPr id="4" name="Рисунок 3" descr="bezopasnyiy-internet-dlya-detey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5940425" cy="4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ситуация…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648f27c2239f64db9e653df565bc0d5b-300x25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888432" cy="3528392"/>
          </a:xfrm>
          <a:prstGeom prst="rect">
            <a:avLst/>
          </a:prstGeom>
        </p:spPr>
      </p:pic>
      <p:pic>
        <p:nvPicPr>
          <p:cNvPr id="5" name="Рисунок 4" descr="gir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4238" y="1052736"/>
            <a:ext cx="48322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905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Первый вторник февраля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- </a:t>
            </a: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День </a:t>
            </a:r>
            <a:endParaRPr lang="ru-RU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Rod" panose="02030509050101010101" pitchFamily="49" charset="-79"/>
              </a:rPr>
              <a:t>безопасного интернета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Rod" panose="02030509050101010101" pitchFamily="49" charset="-79"/>
            </a:endParaRPr>
          </a:p>
        </p:txBody>
      </p:sp>
      <p:pic>
        <p:nvPicPr>
          <p:cNvPr id="4" name="Рисунок 3" descr="____20141106_10210347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1513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6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И</a:t>
            </a:r>
            <a:r>
              <a:rPr lang="ru-RU" sz="6000" b="1" dirty="0" smtClean="0">
                <a:solidFill>
                  <a:srgbClr val="C00000"/>
                </a:solidFill>
              </a:rPr>
              <a:t>нтернет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— это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угроза </a:t>
            </a:r>
            <a:r>
              <a:rPr lang="ru-RU" sz="3600" b="1" dirty="0">
                <a:solidFill>
                  <a:schemeClr val="tx1"/>
                </a:solidFill>
              </a:rPr>
              <a:t>или помощь? </a:t>
            </a:r>
          </a:p>
        </p:txBody>
      </p:sp>
      <p:pic>
        <p:nvPicPr>
          <p:cNvPr id="4" name="Рисунок 3" descr="effektivnoe-obschenie-podrostkov-trening-v-minsk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795120" cy="4320480"/>
          </a:xfrm>
          <a:prstGeom prst="rect">
            <a:avLst/>
          </a:prstGeom>
        </p:spPr>
      </p:pic>
      <p:pic>
        <p:nvPicPr>
          <p:cNvPr id="5" name="Picture 5" descr="C:\Users\User\Desktop\картинки с шаттерстока\shutterstock_85263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98" y="5014583"/>
            <a:ext cx="1358400" cy="16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8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Люби жизнь!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Общайся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с живой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природой!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Твори!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desktopwallpapers.org_.ua_4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300465" cy="40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многих, особенно молодых людей,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паутина Интернет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информационной средой, без которой они не представляют себе жизнь.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1350273478_komput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7"/>
            <a:ext cx="8856984" cy="31683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можно найти информацию по урокам, сидеть в социальных сетях, послушать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общаться с людьми и многое другое.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!Но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появляется много материалов агрессивного и социально опасного содержания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844696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54" y="265891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97152"/>
            <a:ext cx="8435280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Ч</a:t>
            </a:r>
            <a:r>
              <a:rPr lang="ru-RU" sz="4800" b="1" dirty="0" smtClean="0">
                <a:solidFill>
                  <a:schemeClr val="tx1"/>
                </a:solidFill>
              </a:rPr>
              <a:t>то опасного есть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 Интернете?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Computers___Social_networks___Drawing_on_Social_networks_048621_2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1" y="260648"/>
            <a:ext cx="6048672" cy="4680520"/>
          </a:xfrm>
          <a:prstGeom prst="rect">
            <a:avLst/>
          </a:prstGeom>
        </p:spPr>
      </p:pic>
      <p:pic>
        <p:nvPicPr>
          <p:cNvPr id="5" name="Picture 6" descr="shutterstock_752366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11" y="1772816"/>
            <a:ext cx="1452836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2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4437112"/>
            <a:ext cx="6662074" cy="21602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опасность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знакомство, общение с 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- незнакомцем»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ravila-obschenia-s-neznakomtsami-v-set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863580" cy="4248472"/>
          </a:xfrm>
          <a:prstGeom prst="rect">
            <a:avLst/>
          </a:prstGeom>
        </p:spPr>
      </p:pic>
      <p:pic>
        <p:nvPicPr>
          <p:cNvPr id="5" name="Рисунок 4" descr="groomi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4653136"/>
            <a:ext cx="2043219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1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9523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опасность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наркотических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порнографических материалов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несовершеннолетних, призывы к разжиганию национальной  розни и экстремистским действиям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pam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573813"/>
            <a:ext cx="5209406" cy="3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пасны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на которых обсуждаются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причинения боли и вреда,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чрезмерного похудения,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самоубийства, 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сайты,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размещены полные ненависти сообщения, направленные против отдельных групп или лиц. </a:t>
            </a:r>
          </a:p>
        </p:txBody>
      </p:sp>
      <p:pic>
        <p:nvPicPr>
          <p:cNvPr id="4" name="Рисунок 3" descr="x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C00000"/>
                </a:solidFill>
              </a:rPr>
              <a:t>ы должен </a:t>
            </a:r>
            <a:r>
              <a:rPr lang="ru-RU" sz="4800" b="1" dirty="0">
                <a:solidFill>
                  <a:srgbClr val="C00000"/>
                </a:solidFill>
              </a:rPr>
              <a:t>это </a:t>
            </a:r>
            <a:r>
              <a:rPr lang="ru-RU" sz="4800" b="1" dirty="0" smtClean="0">
                <a:solidFill>
                  <a:srgbClr val="C00000"/>
                </a:solidFill>
              </a:rPr>
              <a:t>знать!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402044" cy="4680520"/>
          </a:xfrm>
          <a:prstGeom prst="rect">
            <a:avLst/>
          </a:prstGeom>
        </p:spPr>
      </p:pic>
      <p:pic>
        <p:nvPicPr>
          <p:cNvPr id="5" name="Picture 18" descr="C:\Users\User\Desktop\картинки с шаттерстока\shutterstock_52718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3"/>
            <a:ext cx="972108" cy="13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6131024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Третья опасность </a:t>
            </a:r>
            <a:r>
              <a:rPr lang="ru-RU" sz="3600" b="1" dirty="0" smtClean="0">
                <a:solidFill>
                  <a:schemeClr val="tx1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Интернет-зависимость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img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110290" cy="2046807"/>
          </a:xfrm>
          <a:prstGeom prst="rect">
            <a:avLst/>
          </a:prstGeom>
        </p:spPr>
      </p:pic>
      <p:pic>
        <p:nvPicPr>
          <p:cNvPr id="5" name="Рисунок 4" descr="113512396_93107057_4278057_ff92ebb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2212" y="157710"/>
            <a:ext cx="64087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817</TotalTime>
  <Words>218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Безопасность школьников  в сети Интернета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ДЕВОЧЕК</dc:title>
  <dc:creator>Oleg</dc:creator>
  <cp:lastModifiedBy>vikmoj</cp:lastModifiedBy>
  <cp:revision>54</cp:revision>
  <dcterms:created xsi:type="dcterms:W3CDTF">2014-10-09T15:16:05Z</dcterms:created>
  <dcterms:modified xsi:type="dcterms:W3CDTF">2015-11-16T18:14:48Z</dcterms:modified>
</cp:coreProperties>
</file>